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73" r:id="rId11"/>
    <p:sldId id="266" r:id="rId12"/>
    <p:sldId id="265" r:id="rId13"/>
    <p:sldId id="278" r:id="rId14"/>
    <p:sldId id="264" r:id="rId15"/>
    <p:sldId id="292" r:id="rId16"/>
    <p:sldId id="293" r:id="rId17"/>
    <p:sldId id="294" r:id="rId18"/>
    <p:sldId id="25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660"/>
  </p:normalViewPr>
  <p:slideViewPr>
    <p:cSldViewPr snapToGrid="0">
      <p:cViewPr>
        <p:scale>
          <a:sx n="135" d="100"/>
          <a:sy n="135" d="100"/>
        </p:scale>
        <p:origin x="496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实现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https://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github.com</a:t>
            </a: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95316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guoxiaoxingse@163.com</a:t>
            </a:r>
            <a:endParaRPr lang="en-US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477" y="2049123"/>
            <a:ext cx="450416" cy="3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502" y="2838400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29080" y="2931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9" y="213064"/>
            <a:ext cx="8545910" cy="6307584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194647" y="3255578"/>
            <a:ext cx="290561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应用启动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560516" y="1830762"/>
            <a:ext cx="442686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800" kern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1009433" y="775917"/>
            <a:ext cx="3456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渲染层级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10" y="1313895"/>
            <a:ext cx="2429256" cy="4865454"/>
          </a:xfrm>
          <a:prstGeom prst="rect">
            <a:avLst/>
          </a:prstGeom>
        </p:spPr>
      </p:pic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097366" y="4096043"/>
            <a:ext cx="4426863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6" y="649265"/>
            <a:ext cx="9645816" cy="5922488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0286598" y="3155132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764596" cy="2808312"/>
            <a:chOff x="2494669" y="1413570"/>
            <a:chExt cx="7764596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323280" y="1497467"/>
              <a:ext cx="4935985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5" y="326004"/>
            <a:ext cx="11093921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94189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8" y="323557"/>
            <a:ext cx="7831924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238261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9" y="246490"/>
            <a:ext cx="8279481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65942" y="120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91729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8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77734 -3.7037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192794"/>
            <a:ext cx="77142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10068092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35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32316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157934" y="2958362"/>
            <a:ext cx="10881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5" y="594804"/>
            <a:ext cx="9637312" cy="5865388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9247912" y="3237823"/>
            <a:ext cx="282867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353439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531" y="86757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源码的主线支线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710" y="18460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3826552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1975979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3956463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18784" y="2388182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3981210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85368" y="67761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源码的基本角色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098126" y="1196469"/>
            <a:ext cx="979477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4760" y="2370354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089249" y="1785785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30252" y="3032573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562317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64734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28146" y="4271439"/>
            <a:ext cx="99600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4913169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073291" y="806384"/>
            <a:ext cx="86096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应用的整体结构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73291" y="1379179"/>
            <a:ext cx="9433044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49" y="254509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6" y="2541274"/>
            <a:ext cx="1748025" cy="3515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08" y="2541274"/>
            <a:ext cx="1748025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2515</TotalTime>
  <Words>484</Words>
  <Application>Microsoft Macintosh PowerPoint</Application>
  <PresentationFormat>宽屏</PresentationFormat>
  <Paragraphs>64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经典繁仿黑</vt:lpstr>
      <vt:lpstr>楷体</vt:lpstr>
      <vt:lpstr>돋움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381</cp:revision>
  <dcterms:created xsi:type="dcterms:W3CDTF">2013-07-16T06:18:55Z</dcterms:created>
  <dcterms:modified xsi:type="dcterms:W3CDTF">2017-04-26T03:31:50Z</dcterms:modified>
</cp:coreProperties>
</file>